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6" r:id="rId3"/>
    <p:sldId id="275" r:id="rId4"/>
    <p:sldId id="294" r:id="rId5"/>
    <p:sldId id="329" r:id="rId6"/>
    <p:sldId id="303" r:id="rId7"/>
    <p:sldId id="262" r:id="rId8"/>
    <p:sldId id="296" r:id="rId9"/>
    <p:sldId id="338" r:id="rId10"/>
    <p:sldId id="328" r:id="rId11"/>
    <p:sldId id="297" r:id="rId12"/>
    <p:sldId id="268" r:id="rId13"/>
    <p:sldId id="288" r:id="rId14"/>
    <p:sldId id="333" r:id="rId15"/>
    <p:sldId id="317" r:id="rId16"/>
    <p:sldId id="307" r:id="rId17"/>
    <p:sldId id="326" r:id="rId18"/>
    <p:sldId id="331" r:id="rId19"/>
    <p:sldId id="312" r:id="rId20"/>
    <p:sldId id="263" r:id="rId21"/>
    <p:sldId id="318" r:id="rId22"/>
    <p:sldId id="295" r:id="rId23"/>
    <p:sldId id="264" r:id="rId24"/>
    <p:sldId id="335" r:id="rId25"/>
    <p:sldId id="309" r:id="rId26"/>
    <p:sldId id="265" r:id="rId27"/>
    <p:sldId id="321" r:id="rId28"/>
    <p:sldId id="287" r:id="rId29"/>
    <p:sldId id="267" r:id="rId30"/>
    <p:sldId id="291" r:id="rId31"/>
    <p:sldId id="322" r:id="rId32"/>
    <p:sldId id="290" r:id="rId33"/>
    <p:sldId id="334" r:id="rId34"/>
    <p:sldId id="314" r:id="rId35"/>
    <p:sldId id="343" r:id="rId36"/>
    <p:sldId id="323" r:id="rId37"/>
    <p:sldId id="289" r:id="rId38"/>
    <p:sldId id="324" r:id="rId39"/>
    <p:sldId id="292" r:id="rId40"/>
    <p:sldId id="310" r:id="rId41"/>
    <p:sldId id="272" r:id="rId42"/>
    <p:sldId id="330" r:id="rId43"/>
    <p:sldId id="304" r:id="rId44"/>
    <p:sldId id="269" r:id="rId45"/>
    <p:sldId id="339" r:id="rId46"/>
    <p:sldId id="276" r:id="rId47"/>
    <p:sldId id="293" r:id="rId48"/>
    <p:sldId id="325" r:id="rId49"/>
    <p:sldId id="305" r:id="rId50"/>
    <p:sldId id="336" r:id="rId51"/>
    <p:sldId id="270" r:id="rId52"/>
    <p:sldId id="327" r:id="rId53"/>
    <p:sldId id="266" r:id="rId54"/>
    <p:sldId id="332" r:id="rId55"/>
    <p:sldId id="271" r:id="rId56"/>
    <p:sldId id="337" r:id="rId57"/>
    <p:sldId id="274" r:id="rId58"/>
    <p:sldId id="315" r:id="rId59"/>
    <p:sldId id="316" r:id="rId60"/>
    <p:sldId id="277" r:id="rId61"/>
    <p:sldId id="344" r:id="rId62"/>
    <p:sldId id="278" r:id="rId63"/>
    <p:sldId id="311" r:id="rId64"/>
    <p:sldId id="279" r:id="rId65"/>
    <p:sldId id="300" r:id="rId66"/>
    <p:sldId id="283" r:id="rId67"/>
    <p:sldId id="341" r:id="rId68"/>
    <p:sldId id="285" r:id="rId69"/>
    <p:sldId id="298" r:id="rId70"/>
    <p:sldId id="308" r:id="rId71"/>
    <p:sldId id="299" r:id="rId72"/>
    <p:sldId id="284" r:id="rId73"/>
    <p:sldId id="301" r:id="rId74"/>
    <p:sldId id="342" r:id="rId75"/>
    <p:sldId id="306" r:id="rId76"/>
    <p:sldId id="280" r:id="rId77"/>
    <p:sldId id="319" r:id="rId78"/>
    <p:sldId id="273" r:id="rId79"/>
    <p:sldId id="320" r:id="rId80"/>
    <p:sldId id="281" r:id="rId81"/>
    <p:sldId id="340" r:id="rId82"/>
    <p:sldId id="302" r:id="rId83"/>
    <p:sldId id="282" r:id="rId84"/>
    <p:sldId id="313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40" autoAdjust="0"/>
    <p:restoredTop sz="93146" autoAdjust="0"/>
  </p:normalViewPr>
  <p:slideViewPr>
    <p:cSldViewPr>
      <p:cViewPr varScale="1">
        <p:scale>
          <a:sx n="69" d="100"/>
          <a:sy n="69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0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6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8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3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9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F5CB-D295-488E-A2AE-262E7BE2EDC9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3x4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192805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4" t="29144" r="15758" b="52201"/>
          <a:stretch/>
        </p:blipFill>
        <p:spPr>
          <a:xfrm>
            <a:off x="457200" y="1752600"/>
            <a:ext cx="8244623" cy="32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24324" r="58182" b="40253"/>
          <a:stretch/>
        </p:blipFill>
        <p:spPr>
          <a:xfrm>
            <a:off x="2133600" y="304800"/>
            <a:ext cx="5193610" cy="58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8x3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2" t="26000" r="15758" b="50524"/>
          <a:stretch/>
        </p:blipFill>
        <p:spPr>
          <a:xfrm>
            <a:off x="838200" y="1447800"/>
            <a:ext cx="7703127" cy="38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6420" r="53940" b="42769"/>
          <a:stretch/>
        </p:blipFill>
        <p:spPr>
          <a:xfrm>
            <a:off x="1219200" y="685800"/>
            <a:ext cx="7107382" cy="54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57860" r="52121" b="8813"/>
          <a:stretch/>
        </p:blipFill>
        <p:spPr>
          <a:xfrm>
            <a:off x="1066800" y="477251"/>
            <a:ext cx="7467600" cy="56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37738" r="51212" b="38367"/>
          <a:stretch/>
        </p:blipFill>
        <p:spPr>
          <a:xfrm>
            <a:off x="838200" y="1676400"/>
            <a:ext cx="7661564" cy="38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6" t="28306" r="16061" b="54506"/>
          <a:stretch/>
        </p:blipFill>
        <p:spPr>
          <a:xfrm>
            <a:off x="638175" y="2057400"/>
            <a:ext cx="7750101" cy="28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66244" r="51970" b="10071"/>
          <a:stretch/>
        </p:blipFill>
        <p:spPr>
          <a:xfrm>
            <a:off x="404812" y="1371600"/>
            <a:ext cx="8511718" cy="43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1" t="74419" r="16970" b="5669"/>
          <a:stretch/>
        </p:blipFill>
        <p:spPr>
          <a:xfrm>
            <a:off x="990600" y="1752600"/>
            <a:ext cx="7662150" cy="34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8" t="45703" r="19394" b="29354"/>
          <a:stretch/>
        </p:blipFill>
        <p:spPr>
          <a:xfrm>
            <a:off x="762000" y="659930"/>
            <a:ext cx="7848600" cy="527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8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3x3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7" t="58489" r="16212" b="11748"/>
          <a:stretch/>
        </p:blipFill>
        <p:spPr>
          <a:xfrm>
            <a:off x="762000" y="910889"/>
            <a:ext cx="7772400" cy="5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32708" r="53788" b="50105"/>
          <a:stretch/>
        </p:blipFill>
        <p:spPr>
          <a:xfrm>
            <a:off x="838200" y="1676400"/>
            <a:ext cx="7862456" cy="32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3x6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62681" r="51970" b="3363"/>
          <a:stretch/>
        </p:blipFill>
        <p:spPr>
          <a:xfrm>
            <a:off x="574964" y="457200"/>
            <a:ext cx="8044790" cy="59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28935" r="52879" b="37110"/>
          <a:stretch/>
        </p:blipFill>
        <p:spPr>
          <a:xfrm>
            <a:off x="1219200" y="685800"/>
            <a:ext cx="6885710" cy="54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6x3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27468" r="52576" b="39834"/>
          <a:stretch/>
        </p:blipFill>
        <p:spPr>
          <a:xfrm>
            <a:off x="1219200" y="685800"/>
            <a:ext cx="7162800" cy="52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22856" r="52879" b="48638"/>
          <a:stretch/>
        </p:blipFill>
        <p:spPr>
          <a:xfrm>
            <a:off x="588818" y="609600"/>
            <a:ext cx="8167256" cy="54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3x7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4x8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t="22437" r="54243" b="44446"/>
          <a:stretch/>
        </p:blipFill>
        <p:spPr>
          <a:xfrm>
            <a:off x="1219200" y="457200"/>
            <a:ext cx="6754091" cy="561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6" t="28515" r="16364" b="41092"/>
          <a:stretch/>
        </p:blipFill>
        <p:spPr>
          <a:xfrm>
            <a:off x="990600" y="902612"/>
            <a:ext cx="7391400" cy="4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1" t="67921" r="16061" b="13634"/>
          <a:stretch/>
        </p:blipFill>
        <p:spPr>
          <a:xfrm>
            <a:off x="533400" y="1842655"/>
            <a:ext cx="8022335" cy="316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7" t="24533" r="17727" b="42559"/>
          <a:stretch/>
        </p:blipFill>
        <p:spPr>
          <a:xfrm>
            <a:off x="1219200" y="457200"/>
            <a:ext cx="7239000" cy="58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1" t="30402" r="16817" b="38577"/>
          <a:stretch/>
        </p:blipFill>
        <p:spPr>
          <a:xfrm>
            <a:off x="1066800" y="838199"/>
            <a:ext cx="7086600" cy="49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t="38577" r="52424" b="26000"/>
          <a:stretch/>
        </p:blipFill>
        <p:spPr>
          <a:xfrm>
            <a:off x="1066800" y="457200"/>
            <a:ext cx="7467600" cy="57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4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25581" r="52121" b="52411"/>
          <a:stretch/>
        </p:blipFill>
        <p:spPr>
          <a:xfrm>
            <a:off x="457200" y="1295400"/>
            <a:ext cx="8382000" cy="40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t="58698" r="52879" b="5879"/>
          <a:stretch/>
        </p:blipFill>
        <p:spPr>
          <a:xfrm>
            <a:off x="1066800" y="570637"/>
            <a:ext cx="7107382" cy="57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6" t="27678" r="16364" b="53039"/>
          <a:stretch/>
        </p:blipFill>
        <p:spPr>
          <a:xfrm>
            <a:off x="533400" y="1752600"/>
            <a:ext cx="8075996" cy="34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5" t="26420" r="16515" b="47380"/>
          <a:stretch/>
        </p:blipFill>
        <p:spPr>
          <a:xfrm>
            <a:off x="838200" y="1066800"/>
            <a:ext cx="7786255" cy="44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60376" r="20303" b="3363"/>
          <a:stretch/>
        </p:blipFill>
        <p:spPr>
          <a:xfrm>
            <a:off x="1524000" y="381000"/>
            <a:ext cx="6019800" cy="598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6" t="30612" r="15909" b="39624"/>
          <a:stretch/>
        </p:blipFill>
        <p:spPr>
          <a:xfrm>
            <a:off x="533400" y="914400"/>
            <a:ext cx="8077200" cy="51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6x4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5" t="23695" r="17424" b="44655"/>
          <a:stretch/>
        </p:blipFill>
        <p:spPr>
          <a:xfrm>
            <a:off x="1066800" y="976745"/>
            <a:ext cx="7010400" cy="51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29144" r="17121" b="53878"/>
          <a:stretch/>
        </p:blipFill>
        <p:spPr>
          <a:xfrm>
            <a:off x="228600" y="1600200"/>
            <a:ext cx="8738284" cy="34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3x8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t="31869" r="58030" b="34066"/>
          <a:stretch/>
        </p:blipFill>
        <p:spPr>
          <a:xfrm>
            <a:off x="2618509" y="533400"/>
            <a:ext cx="4648200" cy="576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8x4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t="67921" r="54848" b="10699"/>
          <a:stretch/>
        </p:blipFill>
        <p:spPr>
          <a:xfrm>
            <a:off x="762000" y="1593273"/>
            <a:ext cx="7694438" cy="40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29773" r="51515" b="53668"/>
          <a:stretch/>
        </p:blipFill>
        <p:spPr>
          <a:xfrm>
            <a:off x="471055" y="1828800"/>
            <a:ext cx="8580872" cy="29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63938" r="51212" b="11957"/>
          <a:stretch/>
        </p:blipFill>
        <p:spPr>
          <a:xfrm>
            <a:off x="685800" y="1600200"/>
            <a:ext cx="793672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t="26420" r="53182" b="48009"/>
          <a:stretch/>
        </p:blipFill>
        <p:spPr>
          <a:xfrm>
            <a:off x="762000" y="1219200"/>
            <a:ext cx="7772400" cy="45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4" t="62472" r="16364" b="4621"/>
          <a:stretch/>
        </p:blipFill>
        <p:spPr>
          <a:xfrm>
            <a:off x="685800" y="533400"/>
            <a:ext cx="8010528" cy="57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4x4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9144" r="51818" b="50943"/>
          <a:stretch/>
        </p:blipFill>
        <p:spPr>
          <a:xfrm>
            <a:off x="381000" y="1600200"/>
            <a:ext cx="8341894" cy="3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66446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7x3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62262" r="16061" b="6298"/>
          <a:stretch/>
        </p:blipFill>
        <p:spPr>
          <a:xfrm>
            <a:off x="685800" y="838200"/>
            <a:ext cx="7911314" cy="52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4x6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45703" r="52121" b="24743"/>
          <a:stretch/>
        </p:blipFill>
        <p:spPr>
          <a:xfrm>
            <a:off x="533400" y="762001"/>
            <a:ext cx="8107559" cy="52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4x7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25581" r="52424" b="56393"/>
          <a:stretch/>
        </p:blipFill>
        <p:spPr>
          <a:xfrm>
            <a:off x="609600" y="1447800"/>
            <a:ext cx="7924800" cy="31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5" t="24905" r="16641" b="55961"/>
          <a:stretch/>
        </p:blipFill>
        <p:spPr>
          <a:xfrm>
            <a:off x="304800" y="1447799"/>
            <a:ext cx="8537675" cy="36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26420" r="52727" b="52410"/>
          <a:stretch/>
        </p:blipFill>
        <p:spPr>
          <a:xfrm>
            <a:off x="533400" y="1295400"/>
            <a:ext cx="8181110" cy="40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6x6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4" t="39415" r="16667" b="28306"/>
          <a:stretch/>
        </p:blipFill>
        <p:spPr>
          <a:xfrm>
            <a:off x="838200" y="838200"/>
            <a:ext cx="7543800" cy="53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6x7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73790" r="51970" b="5459"/>
          <a:stretch/>
        </p:blipFill>
        <p:spPr>
          <a:xfrm>
            <a:off x="457200" y="1447800"/>
            <a:ext cx="8235758" cy="37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7x6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23275" r="19092" b="40882"/>
          <a:stretch/>
        </p:blipFill>
        <p:spPr>
          <a:xfrm>
            <a:off x="1524000" y="228600"/>
            <a:ext cx="6712527" cy="63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7x8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66869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26930" r="53285" b="41102"/>
          <a:stretch/>
        </p:blipFill>
        <p:spPr>
          <a:xfrm>
            <a:off x="838200" y="609600"/>
            <a:ext cx="7696200" cy="55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8x8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69446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144" r="16212" b="43817"/>
          <a:stretch/>
        </p:blipFill>
        <p:spPr>
          <a:xfrm>
            <a:off x="990600" y="1295400"/>
            <a:ext cx="7356764" cy="425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4x3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2978" r="17879" b="42350"/>
          <a:stretch/>
        </p:blipFill>
        <p:spPr>
          <a:xfrm>
            <a:off x="914400" y="1981199"/>
            <a:ext cx="7578538" cy="263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68969" r="53333" b="8603"/>
          <a:stretch/>
        </p:blipFill>
        <p:spPr>
          <a:xfrm>
            <a:off x="838200" y="1524000"/>
            <a:ext cx="7724230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8x7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10871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58279" r="51818" b="24533"/>
          <a:stretch/>
        </p:blipFill>
        <p:spPr>
          <a:xfrm>
            <a:off x="533400" y="1976460"/>
            <a:ext cx="8077200" cy="29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5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26839" r="17121" b="41931"/>
          <a:stretch/>
        </p:blipFill>
        <p:spPr>
          <a:xfrm>
            <a:off x="1143000" y="1143000"/>
            <a:ext cx="7239000" cy="492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 t="68759" r="16364" b="17617"/>
          <a:stretch/>
        </p:blipFill>
        <p:spPr>
          <a:xfrm>
            <a:off x="762000" y="2362200"/>
            <a:ext cx="7760680" cy="2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6x8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270223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42350" r="52121" b="34385"/>
          <a:stretch/>
        </p:blipFill>
        <p:spPr>
          <a:xfrm>
            <a:off x="457200" y="1295400"/>
            <a:ext cx="8098415" cy="41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7x4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7210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6" t="44446" r="16970" b="35222"/>
          <a:stretch/>
        </p:blipFill>
        <p:spPr>
          <a:xfrm>
            <a:off x="768927" y="1600200"/>
            <a:ext cx="8008217" cy="36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4" t="21809" r="21970" b="42768"/>
          <a:stretch/>
        </p:blipFill>
        <p:spPr>
          <a:xfrm>
            <a:off x="1981200" y="360218"/>
            <a:ext cx="5306291" cy="601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8x6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27240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5" t="32079" r="20606" b="33960"/>
          <a:stretch/>
        </p:blipFill>
        <p:spPr>
          <a:xfrm>
            <a:off x="2286000" y="762000"/>
            <a:ext cx="4973782" cy="51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6" t="50000" r="19091" b="16359"/>
          <a:stretch/>
        </p:blipFill>
        <p:spPr>
          <a:xfrm>
            <a:off x="1447800" y="533400"/>
            <a:ext cx="6934200" cy="59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228600"/>
            <a:ext cx="8991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7x7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20030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29144" r="52727" b="37110"/>
          <a:stretch/>
        </p:blipFill>
        <p:spPr>
          <a:xfrm>
            <a:off x="1447800" y="762000"/>
            <a:ext cx="6858000" cy="52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ing Fact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42559" r="24545" b="21599"/>
          <a:stretch/>
        </p:blipFill>
        <p:spPr>
          <a:xfrm>
            <a:off x="3162300" y="381000"/>
            <a:ext cx="3886200" cy="58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25</Words>
  <Application>Microsoft Office PowerPoint</Application>
  <PresentationFormat>On-screen Show (4:3)</PresentationFormat>
  <Paragraphs>25</Paragraphs>
  <Slides>84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Henry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Breedlove</dc:creator>
  <cp:lastModifiedBy>Kathryn Breedlove</cp:lastModifiedBy>
  <cp:revision>43</cp:revision>
  <dcterms:created xsi:type="dcterms:W3CDTF">2013-10-21T17:03:37Z</dcterms:created>
  <dcterms:modified xsi:type="dcterms:W3CDTF">2013-12-09T15:01:17Z</dcterms:modified>
</cp:coreProperties>
</file>